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630958-FB68-4B37-8E31-51D95DBBABCA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7AA85-E650-4217-BB86-B5604C2D6AB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Speed = Distance divided by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Calculating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2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Divided by Time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7572212"/>
              </p:ext>
            </p:extLst>
          </p:nvPr>
        </p:nvGraphicFramePr>
        <p:xfrm>
          <a:off x="301625" y="1527175"/>
          <a:ext cx="850423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 (m)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94491" marR="944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38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together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0m/0s =  0m/s</a:t>
            </a:r>
          </a:p>
          <a:p>
            <a:r>
              <a:rPr lang="en-US" dirty="0" smtClean="0"/>
              <a:t>10m/1s= 10m/s</a:t>
            </a:r>
          </a:p>
          <a:p>
            <a:r>
              <a:rPr lang="en-US" dirty="0" smtClean="0"/>
              <a:t>20m/2s= 10m/s</a:t>
            </a:r>
          </a:p>
          <a:p>
            <a:r>
              <a:rPr lang="en-US" dirty="0" smtClean="0"/>
              <a:t>30m/2s= 10m/s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Complete remaining time by yourself.  </a:t>
            </a:r>
          </a:p>
          <a:p>
            <a:pPr marL="0" indent="0">
              <a:buNone/>
            </a:pPr>
            <a:r>
              <a:rPr lang="en-US" dirty="0" smtClean="0"/>
              <a:t>Answer the question: Did this object move at a constant speed or did it change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9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577072" cy="487984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8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69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answers were 10m/s</a:t>
            </a:r>
          </a:p>
          <a:p>
            <a:r>
              <a:rPr lang="en-US" dirty="0" smtClean="0"/>
              <a:t>Is this constant speed or a changed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6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7216353"/>
              </p:ext>
            </p:extLst>
          </p:nvPr>
        </p:nvGraphicFramePr>
        <p:xfrm>
          <a:off x="301625" y="1527175"/>
          <a:ext cx="850423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(m)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94491" marR="944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89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0m/s</a:t>
            </a:r>
          </a:p>
          <a:p>
            <a:r>
              <a:rPr lang="en-US" dirty="0"/>
              <a:t>6</a:t>
            </a:r>
            <a:r>
              <a:rPr lang="en-US" dirty="0" smtClean="0"/>
              <a:t>m/5s = 1.2m/s</a:t>
            </a:r>
          </a:p>
          <a:p>
            <a:r>
              <a:rPr lang="en-US" dirty="0" smtClean="0"/>
              <a:t>12m/10s = 1.2m/s</a:t>
            </a:r>
          </a:p>
          <a:p>
            <a:r>
              <a:rPr lang="en-US" dirty="0" smtClean="0"/>
              <a:t>18m/15s =  1.2m/s</a:t>
            </a:r>
          </a:p>
          <a:p>
            <a:r>
              <a:rPr lang="en-US" dirty="0" smtClean="0"/>
              <a:t>24m/20s =  1.2 m/s</a:t>
            </a:r>
          </a:p>
          <a:p>
            <a:r>
              <a:rPr lang="en-US" dirty="0" smtClean="0"/>
              <a:t>33m/25s =   1.3 m/s</a:t>
            </a:r>
          </a:p>
          <a:p>
            <a:r>
              <a:rPr lang="en-US" dirty="0" smtClean="0"/>
              <a:t>40m/30s =    1.3m/s</a:t>
            </a:r>
          </a:p>
          <a:p>
            <a:r>
              <a:rPr lang="en-US" dirty="0" smtClean="0"/>
              <a:t>59m/35s  =  1.7 m/s</a:t>
            </a:r>
          </a:p>
          <a:p>
            <a:r>
              <a:rPr lang="en-US" dirty="0" smtClean="0"/>
              <a:t>70m/40s =   1.8m/s</a:t>
            </a:r>
          </a:p>
          <a:p>
            <a:r>
              <a:rPr lang="en-US" dirty="0" smtClean="0"/>
              <a:t>90m/45s =   2 m/s</a:t>
            </a:r>
          </a:p>
          <a:p>
            <a:r>
              <a:rPr lang="en-US" dirty="0" smtClean="0"/>
              <a:t>100m/50s= 2 m/s</a:t>
            </a:r>
          </a:p>
          <a:p>
            <a:endParaRPr lang="en-US" dirty="0"/>
          </a:p>
          <a:p>
            <a:r>
              <a:rPr lang="en-US" dirty="0" smtClean="0"/>
              <a:t>What do these results show about the speed of this object?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5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178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Calculating Speed</vt:lpstr>
      <vt:lpstr>Distance Divided by Time Practice</vt:lpstr>
      <vt:lpstr>Practice together </vt:lpstr>
      <vt:lpstr>Practice</vt:lpstr>
      <vt:lpstr>Answers</vt:lpstr>
      <vt:lpstr>Next Try</vt:lpstr>
      <vt:lpstr>answers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Speed</dc:title>
  <dc:creator>Moore</dc:creator>
  <cp:lastModifiedBy>Moore</cp:lastModifiedBy>
  <cp:revision>5</cp:revision>
  <dcterms:created xsi:type="dcterms:W3CDTF">2013-03-02T15:37:44Z</dcterms:created>
  <dcterms:modified xsi:type="dcterms:W3CDTF">2013-03-02T16:19:54Z</dcterms:modified>
</cp:coreProperties>
</file>