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5A17C-EB57-4FE8-A115-BD775361C6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BD0A49D-B358-413E-8592-F49B93D978A8}">
      <dgm:prSet phldrT="[Text]" custT="1"/>
      <dgm:spPr/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Has Moon(s)</a:t>
          </a:r>
          <a:endParaRPr lang="en-US" sz="2000" dirty="0"/>
        </a:p>
      </dgm:t>
    </dgm:pt>
    <dgm:pt modelId="{C93133D0-4490-4015-935E-4AA9EB473E51}" type="parTrans" cxnId="{06663789-2EA5-4FC4-8777-A3FED0F32492}">
      <dgm:prSet/>
      <dgm:spPr/>
      <dgm:t>
        <a:bodyPr/>
        <a:lstStyle/>
        <a:p>
          <a:endParaRPr lang="en-US"/>
        </a:p>
      </dgm:t>
    </dgm:pt>
    <dgm:pt modelId="{0264573B-22F4-4FED-8381-7959FBCA9971}" type="sibTrans" cxnId="{06663789-2EA5-4FC4-8777-A3FED0F32492}">
      <dgm:prSet/>
      <dgm:spPr/>
      <dgm:t>
        <a:bodyPr/>
        <a:lstStyle/>
        <a:p>
          <a:endParaRPr lang="en-US"/>
        </a:p>
      </dgm:t>
    </dgm:pt>
    <dgm:pt modelId="{3A8BEDFA-A0EB-4D37-B09A-D491D1B7B4D7}">
      <dgm:prSet phldrT="[Text]" custT="1"/>
      <dgm:spPr/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Has Ring(s)</a:t>
          </a:r>
          <a:endParaRPr lang="en-US" sz="2000" dirty="0"/>
        </a:p>
      </dgm:t>
    </dgm:pt>
    <dgm:pt modelId="{FE60038A-5376-4A5C-9871-F9E7B255FFF6}" type="parTrans" cxnId="{D8C8E222-1D4B-476B-961D-FBC97B52D4E9}">
      <dgm:prSet/>
      <dgm:spPr/>
      <dgm:t>
        <a:bodyPr/>
        <a:lstStyle/>
        <a:p>
          <a:endParaRPr lang="en-US"/>
        </a:p>
      </dgm:t>
    </dgm:pt>
    <dgm:pt modelId="{F3EBD792-4961-4504-8F6F-673A9E3E385F}" type="sibTrans" cxnId="{D8C8E222-1D4B-476B-961D-FBC97B52D4E9}">
      <dgm:prSet/>
      <dgm:spPr/>
      <dgm:t>
        <a:bodyPr/>
        <a:lstStyle/>
        <a:p>
          <a:endParaRPr lang="en-US"/>
        </a:p>
      </dgm:t>
    </dgm:pt>
    <dgm:pt modelId="{6B34770D-36AF-4B79-BB64-F283932AE1AC}" type="pres">
      <dgm:prSet presAssocID="{8B15A17C-EB57-4FE8-A115-BD775361C618}" presName="compositeShape" presStyleCnt="0">
        <dgm:presLayoutVars>
          <dgm:chMax val="7"/>
          <dgm:dir/>
          <dgm:resizeHandles val="exact"/>
        </dgm:presLayoutVars>
      </dgm:prSet>
      <dgm:spPr/>
    </dgm:pt>
    <dgm:pt modelId="{67699933-FACC-4A71-985B-ECBEDDE53A0A}" type="pres">
      <dgm:prSet presAssocID="{1BD0A49D-B358-413E-8592-F49B93D978A8}" presName="circ1" presStyleLbl="vennNode1" presStyleIdx="0" presStyleCnt="2"/>
      <dgm:spPr/>
      <dgm:t>
        <a:bodyPr/>
        <a:lstStyle/>
        <a:p>
          <a:endParaRPr lang="en-US"/>
        </a:p>
      </dgm:t>
    </dgm:pt>
    <dgm:pt modelId="{964D25A3-6850-468D-A765-787B5ABBC7FE}" type="pres">
      <dgm:prSet presAssocID="{1BD0A49D-B358-413E-8592-F49B93D978A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E6C9F-3EAC-417D-816D-1BF0E7CD54DC}" type="pres">
      <dgm:prSet presAssocID="{3A8BEDFA-A0EB-4D37-B09A-D491D1B7B4D7}" presName="circ2" presStyleLbl="vennNode1" presStyleIdx="1" presStyleCnt="2" custScaleX="105078" custLinFactNeighborX="421" custLinFactNeighborY="-273"/>
      <dgm:spPr/>
      <dgm:t>
        <a:bodyPr/>
        <a:lstStyle/>
        <a:p>
          <a:endParaRPr lang="en-US"/>
        </a:p>
      </dgm:t>
    </dgm:pt>
    <dgm:pt modelId="{989A0FBF-4AF4-4E93-9778-4276E7DEC255}" type="pres">
      <dgm:prSet presAssocID="{3A8BEDFA-A0EB-4D37-B09A-D491D1B7B4D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8E222-1D4B-476B-961D-FBC97B52D4E9}" srcId="{8B15A17C-EB57-4FE8-A115-BD775361C618}" destId="{3A8BEDFA-A0EB-4D37-B09A-D491D1B7B4D7}" srcOrd="1" destOrd="0" parTransId="{FE60038A-5376-4A5C-9871-F9E7B255FFF6}" sibTransId="{F3EBD792-4961-4504-8F6F-673A9E3E385F}"/>
    <dgm:cxn modelId="{06663789-2EA5-4FC4-8777-A3FED0F32492}" srcId="{8B15A17C-EB57-4FE8-A115-BD775361C618}" destId="{1BD0A49D-B358-413E-8592-F49B93D978A8}" srcOrd="0" destOrd="0" parTransId="{C93133D0-4490-4015-935E-4AA9EB473E51}" sibTransId="{0264573B-22F4-4FED-8381-7959FBCA9971}"/>
    <dgm:cxn modelId="{DAF5402E-F354-4E9A-A5AF-9F1A63902F7D}" type="presOf" srcId="{1BD0A49D-B358-413E-8592-F49B93D978A8}" destId="{964D25A3-6850-468D-A765-787B5ABBC7FE}" srcOrd="1" destOrd="0" presId="urn:microsoft.com/office/officeart/2005/8/layout/venn1"/>
    <dgm:cxn modelId="{78FC5F31-6683-4CC6-BF78-55194DF443B5}" type="presOf" srcId="{3A8BEDFA-A0EB-4D37-B09A-D491D1B7B4D7}" destId="{1ACE6C9F-3EAC-417D-816D-1BF0E7CD54DC}" srcOrd="0" destOrd="0" presId="urn:microsoft.com/office/officeart/2005/8/layout/venn1"/>
    <dgm:cxn modelId="{B98C1268-3729-41B8-87F6-0B07C16B20E2}" type="presOf" srcId="{3A8BEDFA-A0EB-4D37-B09A-D491D1B7B4D7}" destId="{989A0FBF-4AF4-4E93-9778-4276E7DEC255}" srcOrd="1" destOrd="0" presId="urn:microsoft.com/office/officeart/2005/8/layout/venn1"/>
    <dgm:cxn modelId="{7887F7AE-733A-4983-9F31-31C2C6EAAA8B}" type="presOf" srcId="{8B15A17C-EB57-4FE8-A115-BD775361C618}" destId="{6B34770D-36AF-4B79-BB64-F283932AE1AC}" srcOrd="0" destOrd="0" presId="urn:microsoft.com/office/officeart/2005/8/layout/venn1"/>
    <dgm:cxn modelId="{413EFDA3-AA8D-48FF-AE39-E0A3386B1EBE}" type="presOf" srcId="{1BD0A49D-B358-413E-8592-F49B93D978A8}" destId="{67699933-FACC-4A71-985B-ECBEDDE53A0A}" srcOrd="0" destOrd="0" presId="urn:microsoft.com/office/officeart/2005/8/layout/venn1"/>
    <dgm:cxn modelId="{0D770C7E-1029-462B-AE18-E2FA3F98519E}" type="presParOf" srcId="{6B34770D-36AF-4B79-BB64-F283932AE1AC}" destId="{67699933-FACC-4A71-985B-ECBEDDE53A0A}" srcOrd="0" destOrd="0" presId="urn:microsoft.com/office/officeart/2005/8/layout/venn1"/>
    <dgm:cxn modelId="{AD397461-1247-40C7-A154-D2FD70417A09}" type="presParOf" srcId="{6B34770D-36AF-4B79-BB64-F283932AE1AC}" destId="{964D25A3-6850-468D-A765-787B5ABBC7FE}" srcOrd="1" destOrd="0" presId="urn:microsoft.com/office/officeart/2005/8/layout/venn1"/>
    <dgm:cxn modelId="{45819FD3-736E-4A5B-B2F6-B89700F89E67}" type="presParOf" srcId="{6B34770D-36AF-4B79-BB64-F283932AE1AC}" destId="{1ACE6C9F-3EAC-417D-816D-1BF0E7CD54DC}" srcOrd="2" destOrd="0" presId="urn:microsoft.com/office/officeart/2005/8/layout/venn1"/>
    <dgm:cxn modelId="{9DCE070B-4339-441A-A93D-FC6F12AF6716}" type="presParOf" srcId="{6B34770D-36AF-4B79-BB64-F283932AE1AC}" destId="{989A0FBF-4AF4-4E93-9778-4276E7DEC25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15A17C-EB57-4FE8-A115-BD775361C61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1BD0A49D-B358-413E-8592-F49B93D978A8}">
      <dgm:prSet phldrT="[Text]" custT="1"/>
      <dgm:spPr/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Earth</a:t>
          </a:r>
        </a:p>
        <a:p>
          <a:r>
            <a:rPr lang="en-US" sz="2000" dirty="0" smtClean="0"/>
            <a:t>Mars</a:t>
          </a:r>
        </a:p>
        <a:p>
          <a:r>
            <a:rPr lang="en-US" sz="2000" dirty="0" smtClean="0"/>
            <a:t>Jupiter</a:t>
          </a:r>
        </a:p>
        <a:p>
          <a:r>
            <a:rPr lang="en-US" sz="2000" dirty="0" smtClean="0"/>
            <a:t>Saturn</a:t>
          </a:r>
        </a:p>
        <a:p>
          <a:r>
            <a:rPr lang="en-US" sz="2000" dirty="0" smtClean="0"/>
            <a:t>Uranus</a:t>
          </a:r>
        </a:p>
        <a:p>
          <a:r>
            <a:rPr lang="en-US" sz="2000" dirty="0" smtClean="0"/>
            <a:t>Neptune</a:t>
          </a:r>
        </a:p>
        <a:p>
          <a:endParaRPr lang="en-US" sz="2000" dirty="0" smtClean="0"/>
        </a:p>
        <a:p>
          <a:r>
            <a:rPr lang="en-US" sz="2000" dirty="0" smtClean="0"/>
            <a:t>Has Moon(s)</a:t>
          </a:r>
          <a:endParaRPr lang="en-US" sz="2000" dirty="0"/>
        </a:p>
      </dgm:t>
    </dgm:pt>
    <dgm:pt modelId="{C93133D0-4490-4015-935E-4AA9EB473E51}" type="parTrans" cxnId="{06663789-2EA5-4FC4-8777-A3FED0F32492}">
      <dgm:prSet/>
      <dgm:spPr/>
      <dgm:t>
        <a:bodyPr/>
        <a:lstStyle/>
        <a:p>
          <a:endParaRPr lang="en-US"/>
        </a:p>
      </dgm:t>
    </dgm:pt>
    <dgm:pt modelId="{0264573B-22F4-4FED-8381-7959FBCA9971}" type="sibTrans" cxnId="{06663789-2EA5-4FC4-8777-A3FED0F32492}">
      <dgm:prSet/>
      <dgm:spPr/>
      <dgm:t>
        <a:bodyPr/>
        <a:lstStyle/>
        <a:p>
          <a:endParaRPr lang="en-US"/>
        </a:p>
      </dgm:t>
    </dgm:pt>
    <dgm:pt modelId="{3A8BEDFA-A0EB-4D37-B09A-D491D1B7B4D7}">
      <dgm:prSet phldrT="[Text]" custT="1"/>
      <dgm:spPr/>
      <dgm:t>
        <a:bodyPr/>
        <a:lstStyle/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Jupiter</a:t>
          </a:r>
        </a:p>
        <a:p>
          <a:r>
            <a:rPr lang="en-US" sz="2000" dirty="0" smtClean="0"/>
            <a:t>Saturn</a:t>
          </a:r>
        </a:p>
        <a:p>
          <a:r>
            <a:rPr lang="en-US" sz="2000" dirty="0" smtClean="0"/>
            <a:t>Uranus</a:t>
          </a:r>
        </a:p>
        <a:p>
          <a:r>
            <a:rPr lang="en-US" sz="2000" dirty="0" smtClean="0"/>
            <a:t>Neptune</a:t>
          </a:r>
        </a:p>
        <a:p>
          <a:endParaRPr lang="en-US" sz="2000" dirty="0" smtClean="0"/>
        </a:p>
        <a:p>
          <a:endParaRPr lang="en-US" sz="2000" dirty="0" smtClean="0"/>
        </a:p>
        <a:p>
          <a:endParaRPr lang="en-US" sz="2000" dirty="0" smtClean="0"/>
        </a:p>
        <a:p>
          <a:r>
            <a:rPr lang="en-US" sz="2000" dirty="0" smtClean="0"/>
            <a:t>Has Ring(s)</a:t>
          </a:r>
          <a:endParaRPr lang="en-US" sz="2000" dirty="0"/>
        </a:p>
      </dgm:t>
    </dgm:pt>
    <dgm:pt modelId="{FE60038A-5376-4A5C-9871-F9E7B255FFF6}" type="parTrans" cxnId="{D8C8E222-1D4B-476B-961D-FBC97B52D4E9}">
      <dgm:prSet/>
      <dgm:spPr/>
      <dgm:t>
        <a:bodyPr/>
        <a:lstStyle/>
        <a:p>
          <a:endParaRPr lang="en-US"/>
        </a:p>
      </dgm:t>
    </dgm:pt>
    <dgm:pt modelId="{F3EBD792-4961-4504-8F6F-673A9E3E385F}" type="sibTrans" cxnId="{D8C8E222-1D4B-476B-961D-FBC97B52D4E9}">
      <dgm:prSet/>
      <dgm:spPr/>
      <dgm:t>
        <a:bodyPr/>
        <a:lstStyle/>
        <a:p>
          <a:endParaRPr lang="en-US"/>
        </a:p>
      </dgm:t>
    </dgm:pt>
    <dgm:pt modelId="{6B34770D-36AF-4B79-BB64-F283932AE1AC}" type="pres">
      <dgm:prSet presAssocID="{8B15A17C-EB57-4FE8-A115-BD775361C618}" presName="compositeShape" presStyleCnt="0">
        <dgm:presLayoutVars>
          <dgm:chMax val="7"/>
          <dgm:dir/>
          <dgm:resizeHandles val="exact"/>
        </dgm:presLayoutVars>
      </dgm:prSet>
      <dgm:spPr/>
    </dgm:pt>
    <dgm:pt modelId="{67699933-FACC-4A71-985B-ECBEDDE53A0A}" type="pres">
      <dgm:prSet presAssocID="{1BD0A49D-B358-413E-8592-F49B93D978A8}" presName="circ1" presStyleLbl="vennNode1" presStyleIdx="0" presStyleCnt="2"/>
      <dgm:spPr/>
      <dgm:t>
        <a:bodyPr/>
        <a:lstStyle/>
        <a:p>
          <a:endParaRPr lang="en-US"/>
        </a:p>
      </dgm:t>
    </dgm:pt>
    <dgm:pt modelId="{964D25A3-6850-468D-A765-787B5ABBC7FE}" type="pres">
      <dgm:prSet presAssocID="{1BD0A49D-B358-413E-8592-F49B93D978A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E6C9F-3EAC-417D-816D-1BF0E7CD54DC}" type="pres">
      <dgm:prSet presAssocID="{3A8BEDFA-A0EB-4D37-B09A-D491D1B7B4D7}" presName="circ2" presStyleLbl="vennNode1" presStyleIdx="1" presStyleCnt="2" custScaleX="105078" custLinFactNeighborX="421" custLinFactNeighborY="-273"/>
      <dgm:spPr/>
      <dgm:t>
        <a:bodyPr/>
        <a:lstStyle/>
        <a:p>
          <a:endParaRPr lang="en-US"/>
        </a:p>
      </dgm:t>
    </dgm:pt>
    <dgm:pt modelId="{989A0FBF-4AF4-4E93-9778-4276E7DEC255}" type="pres">
      <dgm:prSet presAssocID="{3A8BEDFA-A0EB-4D37-B09A-D491D1B7B4D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CBCA5-B9E9-4D1C-A873-8A2D62B5B623}" type="presOf" srcId="{8B15A17C-EB57-4FE8-A115-BD775361C618}" destId="{6B34770D-36AF-4B79-BB64-F283932AE1AC}" srcOrd="0" destOrd="0" presId="urn:microsoft.com/office/officeart/2005/8/layout/venn1"/>
    <dgm:cxn modelId="{06663789-2EA5-4FC4-8777-A3FED0F32492}" srcId="{8B15A17C-EB57-4FE8-A115-BD775361C618}" destId="{1BD0A49D-B358-413E-8592-F49B93D978A8}" srcOrd="0" destOrd="0" parTransId="{C93133D0-4490-4015-935E-4AA9EB473E51}" sibTransId="{0264573B-22F4-4FED-8381-7959FBCA9971}"/>
    <dgm:cxn modelId="{526D95A4-4CD0-41D7-9736-FB8029C3EAF3}" type="presOf" srcId="{1BD0A49D-B358-413E-8592-F49B93D978A8}" destId="{67699933-FACC-4A71-985B-ECBEDDE53A0A}" srcOrd="0" destOrd="0" presId="urn:microsoft.com/office/officeart/2005/8/layout/venn1"/>
    <dgm:cxn modelId="{7EC5B539-FB49-4ED8-9A8E-A5E87E338A2D}" type="presOf" srcId="{3A8BEDFA-A0EB-4D37-B09A-D491D1B7B4D7}" destId="{1ACE6C9F-3EAC-417D-816D-1BF0E7CD54DC}" srcOrd="0" destOrd="0" presId="urn:microsoft.com/office/officeart/2005/8/layout/venn1"/>
    <dgm:cxn modelId="{D8C8E222-1D4B-476B-961D-FBC97B52D4E9}" srcId="{8B15A17C-EB57-4FE8-A115-BD775361C618}" destId="{3A8BEDFA-A0EB-4D37-B09A-D491D1B7B4D7}" srcOrd="1" destOrd="0" parTransId="{FE60038A-5376-4A5C-9871-F9E7B255FFF6}" sibTransId="{F3EBD792-4961-4504-8F6F-673A9E3E385F}"/>
    <dgm:cxn modelId="{35D49919-D6E3-4252-A5F0-327D99726DB4}" type="presOf" srcId="{3A8BEDFA-A0EB-4D37-B09A-D491D1B7B4D7}" destId="{989A0FBF-4AF4-4E93-9778-4276E7DEC255}" srcOrd="1" destOrd="0" presId="urn:microsoft.com/office/officeart/2005/8/layout/venn1"/>
    <dgm:cxn modelId="{9E63D993-7406-46D2-8AD4-034C4B6C63E7}" type="presOf" srcId="{1BD0A49D-B358-413E-8592-F49B93D978A8}" destId="{964D25A3-6850-468D-A765-787B5ABBC7FE}" srcOrd="1" destOrd="0" presId="urn:microsoft.com/office/officeart/2005/8/layout/venn1"/>
    <dgm:cxn modelId="{CFD6FB44-CC78-4D1C-93A9-8444297673AA}" type="presParOf" srcId="{6B34770D-36AF-4B79-BB64-F283932AE1AC}" destId="{67699933-FACC-4A71-985B-ECBEDDE53A0A}" srcOrd="0" destOrd="0" presId="urn:microsoft.com/office/officeart/2005/8/layout/venn1"/>
    <dgm:cxn modelId="{8CB013B1-B901-4E80-A8D7-ABF49F3BA2A2}" type="presParOf" srcId="{6B34770D-36AF-4B79-BB64-F283932AE1AC}" destId="{964D25A3-6850-468D-A765-787B5ABBC7FE}" srcOrd="1" destOrd="0" presId="urn:microsoft.com/office/officeart/2005/8/layout/venn1"/>
    <dgm:cxn modelId="{57D5A209-6924-449B-B1A5-C3C8B703CEB7}" type="presParOf" srcId="{6B34770D-36AF-4B79-BB64-F283932AE1AC}" destId="{1ACE6C9F-3EAC-417D-816D-1BF0E7CD54DC}" srcOrd="2" destOrd="0" presId="urn:microsoft.com/office/officeart/2005/8/layout/venn1"/>
    <dgm:cxn modelId="{36E283FC-66D9-423D-A047-AF6488A1C18D}" type="presParOf" srcId="{6B34770D-36AF-4B79-BB64-F283932AE1AC}" destId="{989A0FBF-4AF4-4E93-9778-4276E7DEC25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0DF35C-8D49-48A7-A236-79F915B47CF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BF6F414-CA81-4E27-9688-5C333DCA7D1F}">
      <dgm:prSet phldrT="[Text]"/>
      <dgm:spPr/>
      <dgm:t>
        <a:bodyPr/>
        <a:lstStyle/>
        <a:p>
          <a:r>
            <a:rPr lang="en-US" dirty="0" smtClean="0"/>
            <a:t>Larger Than Earth</a:t>
          </a:r>
          <a:endParaRPr lang="en-US" dirty="0"/>
        </a:p>
      </dgm:t>
    </dgm:pt>
    <dgm:pt modelId="{F1C31D92-7F5C-4984-A7E4-B2752D16878C}" type="parTrans" cxnId="{DC42F998-82A1-4D7C-B17A-5C8029A829B4}">
      <dgm:prSet/>
      <dgm:spPr/>
      <dgm:t>
        <a:bodyPr/>
        <a:lstStyle/>
        <a:p>
          <a:endParaRPr lang="en-US"/>
        </a:p>
      </dgm:t>
    </dgm:pt>
    <dgm:pt modelId="{54CA6D05-0BD2-470B-8C34-DFFCA0800AE4}" type="sibTrans" cxnId="{DC42F998-82A1-4D7C-B17A-5C8029A829B4}">
      <dgm:prSet/>
      <dgm:spPr/>
      <dgm:t>
        <a:bodyPr/>
        <a:lstStyle/>
        <a:p>
          <a:endParaRPr lang="en-US"/>
        </a:p>
      </dgm:t>
    </dgm:pt>
    <dgm:pt modelId="{502AC15C-282E-4787-9344-76CAE888777F}">
      <dgm:prSet phldrT="[Text]"/>
      <dgm:spPr/>
      <dgm:t>
        <a:bodyPr/>
        <a:lstStyle/>
        <a:p>
          <a:r>
            <a:rPr lang="en-US" dirty="0" smtClean="0"/>
            <a:t>Has Rings</a:t>
          </a:r>
          <a:endParaRPr lang="en-US" dirty="0"/>
        </a:p>
      </dgm:t>
    </dgm:pt>
    <dgm:pt modelId="{DD52E08F-D6B1-4220-83AD-D7DD46626B1D}" type="parTrans" cxnId="{3CEE8DBF-6015-487C-915E-D0B4B9C98835}">
      <dgm:prSet/>
      <dgm:spPr/>
      <dgm:t>
        <a:bodyPr/>
        <a:lstStyle/>
        <a:p>
          <a:endParaRPr lang="en-US"/>
        </a:p>
      </dgm:t>
    </dgm:pt>
    <dgm:pt modelId="{D1D72504-5C31-4FB3-9AD0-2B3C76297734}" type="sibTrans" cxnId="{3CEE8DBF-6015-487C-915E-D0B4B9C98835}">
      <dgm:prSet/>
      <dgm:spPr/>
      <dgm:t>
        <a:bodyPr/>
        <a:lstStyle/>
        <a:p>
          <a:endParaRPr lang="en-US"/>
        </a:p>
      </dgm:t>
    </dgm:pt>
    <dgm:pt modelId="{3E69F2C9-A168-40CE-A6A6-A1C42974A509}">
      <dgm:prSet phldrT="[Text]"/>
      <dgm:spPr/>
      <dgm:t>
        <a:bodyPr/>
        <a:lstStyle/>
        <a:p>
          <a:r>
            <a:rPr lang="en-US" dirty="0" smtClean="0"/>
            <a:t>Has Moons</a:t>
          </a:r>
          <a:endParaRPr lang="en-US" dirty="0"/>
        </a:p>
      </dgm:t>
    </dgm:pt>
    <dgm:pt modelId="{8A58F64D-CF7D-4B8B-8CCC-FDF2F07C8201}" type="parTrans" cxnId="{1936CC25-FDDB-45D1-A31D-16CC289EDE02}">
      <dgm:prSet/>
      <dgm:spPr/>
      <dgm:t>
        <a:bodyPr/>
        <a:lstStyle/>
        <a:p>
          <a:endParaRPr lang="en-US"/>
        </a:p>
      </dgm:t>
    </dgm:pt>
    <dgm:pt modelId="{D78BA39F-E032-43AE-A3DE-F15C6BC8D123}" type="sibTrans" cxnId="{1936CC25-FDDB-45D1-A31D-16CC289EDE02}">
      <dgm:prSet/>
      <dgm:spPr/>
      <dgm:t>
        <a:bodyPr/>
        <a:lstStyle/>
        <a:p>
          <a:endParaRPr lang="en-US"/>
        </a:p>
      </dgm:t>
    </dgm:pt>
    <dgm:pt modelId="{A90D47E5-53BC-447C-A09B-FBE13BC3532B}" type="pres">
      <dgm:prSet presAssocID="{240DF35C-8D49-48A7-A236-79F915B47CF9}" presName="compositeShape" presStyleCnt="0">
        <dgm:presLayoutVars>
          <dgm:chMax val="7"/>
          <dgm:dir/>
          <dgm:resizeHandles val="exact"/>
        </dgm:presLayoutVars>
      </dgm:prSet>
      <dgm:spPr/>
    </dgm:pt>
    <dgm:pt modelId="{6643684C-DCE9-47B0-88DD-86AF05352631}" type="pres">
      <dgm:prSet presAssocID="{CBF6F414-CA81-4E27-9688-5C333DCA7D1F}" presName="circ1" presStyleLbl="vennNode1" presStyleIdx="0" presStyleCnt="3"/>
      <dgm:spPr/>
    </dgm:pt>
    <dgm:pt modelId="{BCBE8EFC-26FC-4704-A115-F4761C4F0670}" type="pres">
      <dgm:prSet presAssocID="{CBF6F414-CA81-4E27-9688-5C333DCA7D1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88BC4B2-0B36-4C13-8C88-3BFEB61A779D}" type="pres">
      <dgm:prSet presAssocID="{502AC15C-282E-4787-9344-76CAE888777F}" presName="circ2" presStyleLbl="vennNode1" presStyleIdx="1" presStyleCnt="3"/>
      <dgm:spPr/>
    </dgm:pt>
    <dgm:pt modelId="{F09B597F-4300-4963-81C9-C10AD87B48BA}" type="pres">
      <dgm:prSet presAssocID="{502AC15C-282E-4787-9344-76CAE88877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0B0E265-5A18-4B47-AB02-8571CE4D1C94}" type="pres">
      <dgm:prSet presAssocID="{3E69F2C9-A168-40CE-A6A6-A1C42974A509}" presName="circ3" presStyleLbl="vennNode1" presStyleIdx="2" presStyleCnt="3"/>
      <dgm:spPr/>
    </dgm:pt>
    <dgm:pt modelId="{6405AD5F-A889-4A19-AB19-C74A3AA91F4A}" type="pres">
      <dgm:prSet presAssocID="{3E69F2C9-A168-40CE-A6A6-A1C42974A5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4D720AB-27E2-4112-97E4-D0677ED3FF45}" type="presOf" srcId="{3E69F2C9-A168-40CE-A6A6-A1C42974A509}" destId="{6405AD5F-A889-4A19-AB19-C74A3AA91F4A}" srcOrd="1" destOrd="0" presId="urn:microsoft.com/office/officeart/2005/8/layout/venn1"/>
    <dgm:cxn modelId="{7541D505-AA7D-4B3C-ADEB-6FF5F50B4AB2}" type="presOf" srcId="{502AC15C-282E-4787-9344-76CAE888777F}" destId="{F09B597F-4300-4963-81C9-C10AD87B48BA}" srcOrd="1" destOrd="0" presId="urn:microsoft.com/office/officeart/2005/8/layout/venn1"/>
    <dgm:cxn modelId="{8CE94E42-FE88-49BB-885B-E921D6D096A8}" type="presOf" srcId="{CBF6F414-CA81-4E27-9688-5C333DCA7D1F}" destId="{6643684C-DCE9-47B0-88DD-86AF05352631}" srcOrd="0" destOrd="0" presId="urn:microsoft.com/office/officeart/2005/8/layout/venn1"/>
    <dgm:cxn modelId="{81E16C1C-AF11-46C6-A6DA-65CBC340486B}" type="presOf" srcId="{3E69F2C9-A168-40CE-A6A6-A1C42974A509}" destId="{80B0E265-5A18-4B47-AB02-8571CE4D1C94}" srcOrd="0" destOrd="0" presId="urn:microsoft.com/office/officeart/2005/8/layout/venn1"/>
    <dgm:cxn modelId="{1366F0A8-6295-4C81-AD5E-8F14D010B8E0}" type="presOf" srcId="{CBF6F414-CA81-4E27-9688-5C333DCA7D1F}" destId="{BCBE8EFC-26FC-4704-A115-F4761C4F0670}" srcOrd="1" destOrd="0" presId="urn:microsoft.com/office/officeart/2005/8/layout/venn1"/>
    <dgm:cxn modelId="{B8991CBD-DA5A-4C0E-99E9-B12E8F08D1B3}" type="presOf" srcId="{240DF35C-8D49-48A7-A236-79F915B47CF9}" destId="{A90D47E5-53BC-447C-A09B-FBE13BC3532B}" srcOrd="0" destOrd="0" presId="urn:microsoft.com/office/officeart/2005/8/layout/venn1"/>
    <dgm:cxn modelId="{3CEE8DBF-6015-487C-915E-D0B4B9C98835}" srcId="{240DF35C-8D49-48A7-A236-79F915B47CF9}" destId="{502AC15C-282E-4787-9344-76CAE888777F}" srcOrd="1" destOrd="0" parTransId="{DD52E08F-D6B1-4220-83AD-D7DD46626B1D}" sibTransId="{D1D72504-5C31-4FB3-9AD0-2B3C76297734}"/>
    <dgm:cxn modelId="{1936CC25-FDDB-45D1-A31D-16CC289EDE02}" srcId="{240DF35C-8D49-48A7-A236-79F915B47CF9}" destId="{3E69F2C9-A168-40CE-A6A6-A1C42974A509}" srcOrd="2" destOrd="0" parTransId="{8A58F64D-CF7D-4B8B-8CCC-FDF2F07C8201}" sibTransId="{D78BA39F-E032-43AE-A3DE-F15C6BC8D123}"/>
    <dgm:cxn modelId="{DC42F998-82A1-4D7C-B17A-5C8029A829B4}" srcId="{240DF35C-8D49-48A7-A236-79F915B47CF9}" destId="{CBF6F414-CA81-4E27-9688-5C333DCA7D1F}" srcOrd="0" destOrd="0" parTransId="{F1C31D92-7F5C-4984-A7E4-B2752D16878C}" sibTransId="{54CA6D05-0BD2-470B-8C34-DFFCA0800AE4}"/>
    <dgm:cxn modelId="{4BAED913-263D-4F83-B3A3-238BC1168A2F}" type="presOf" srcId="{502AC15C-282E-4787-9344-76CAE888777F}" destId="{088BC4B2-0B36-4C13-8C88-3BFEB61A779D}" srcOrd="0" destOrd="0" presId="urn:microsoft.com/office/officeart/2005/8/layout/venn1"/>
    <dgm:cxn modelId="{CEE7D926-D8AB-4589-8DBE-EE6E3D294ECE}" type="presParOf" srcId="{A90D47E5-53BC-447C-A09B-FBE13BC3532B}" destId="{6643684C-DCE9-47B0-88DD-86AF05352631}" srcOrd="0" destOrd="0" presId="urn:microsoft.com/office/officeart/2005/8/layout/venn1"/>
    <dgm:cxn modelId="{0ED953FC-8908-47C1-BB6C-CDE35B597DB0}" type="presParOf" srcId="{A90D47E5-53BC-447C-A09B-FBE13BC3532B}" destId="{BCBE8EFC-26FC-4704-A115-F4761C4F0670}" srcOrd="1" destOrd="0" presId="urn:microsoft.com/office/officeart/2005/8/layout/venn1"/>
    <dgm:cxn modelId="{83867283-8473-42EE-A5AE-82AC61918523}" type="presParOf" srcId="{A90D47E5-53BC-447C-A09B-FBE13BC3532B}" destId="{088BC4B2-0B36-4C13-8C88-3BFEB61A779D}" srcOrd="2" destOrd="0" presId="urn:microsoft.com/office/officeart/2005/8/layout/venn1"/>
    <dgm:cxn modelId="{16AE2BA2-80AE-4951-A00C-46A172179D2E}" type="presParOf" srcId="{A90D47E5-53BC-447C-A09B-FBE13BC3532B}" destId="{F09B597F-4300-4963-81C9-C10AD87B48BA}" srcOrd="3" destOrd="0" presId="urn:microsoft.com/office/officeart/2005/8/layout/venn1"/>
    <dgm:cxn modelId="{28B5DA04-74AC-4A67-B69C-7CD2B59933C3}" type="presParOf" srcId="{A90D47E5-53BC-447C-A09B-FBE13BC3532B}" destId="{80B0E265-5A18-4B47-AB02-8571CE4D1C94}" srcOrd="4" destOrd="0" presId="urn:microsoft.com/office/officeart/2005/8/layout/venn1"/>
    <dgm:cxn modelId="{E18F83EF-81EC-45FF-8791-69F04E5E98C5}" type="presParOf" srcId="{A90D47E5-53BC-447C-A09B-FBE13BC3532B}" destId="{6405AD5F-A889-4A19-AB19-C74A3AA91F4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0DF35C-8D49-48A7-A236-79F915B47CF9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CBF6F414-CA81-4E27-9688-5C333DCA7D1F}">
      <dgm:prSet phldrT="[Text]" custT="1"/>
      <dgm:spPr/>
      <dgm:t>
        <a:bodyPr/>
        <a:lstStyle/>
        <a:p>
          <a:r>
            <a:rPr lang="en-US" sz="1800" dirty="0" smtClean="0"/>
            <a:t>Jupiter, Saturn,</a:t>
          </a:r>
        </a:p>
        <a:p>
          <a:r>
            <a:rPr lang="en-US" sz="1800" dirty="0" smtClean="0"/>
            <a:t>Uranus, Neptune</a:t>
          </a:r>
        </a:p>
        <a:p>
          <a:r>
            <a:rPr lang="en-US" sz="1800" dirty="0" smtClean="0">
              <a:solidFill>
                <a:srgbClr val="C00000"/>
              </a:solidFill>
            </a:rPr>
            <a:t>Larger Than Earth</a:t>
          </a:r>
          <a:endParaRPr lang="en-US" sz="1800" dirty="0">
            <a:solidFill>
              <a:srgbClr val="C00000"/>
            </a:solidFill>
          </a:endParaRPr>
        </a:p>
      </dgm:t>
    </dgm:pt>
    <dgm:pt modelId="{F1C31D92-7F5C-4984-A7E4-B2752D16878C}" type="parTrans" cxnId="{DC42F998-82A1-4D7C-B17A-5C8029A829B4}">
      <dgm:prSet/>
      <dgm:spPr/>
      <dgm:t>
        <a:bodyPr/>
        <a:lstStyle/>
        <a:p>
          <a:endParaRPr lang="en-US"/>
        </a:p>
      </dgm:t>
    </dgm:pt>
    <dgm:pt modelId="{54CA6D05-0BD2-470B-8C34-DFFCA0800AE4}" type="sibTrans" cxnId="{DC42F998-82A1-4D7C-B17A-5C8029A829B4}">
      <dgm:prSet/>
      <dgm:spPr/>
      <dgm:t>
        <a:bodyPr/>
        <a:lstStyle/>
        <a:p>
          <a:endParaRPr lang="en-US"/>
        </a:p>
      </dgm:t>
    </dgm:pt>
    <dgm:pt modelId="{502AC15C-282E-4787-9344-76CAE888777F}">
      <dgm:prSet phldrT="[Text]" custT="1"/>
      <dgm:spPr/>
      <dgm:t>
        <a:bodyPr/>
        <a:lstStyle/>
        <a:p>
          <a:r>
            <a:rPr lang="en-US" sz="1800" dirty="0" smtClean="0"/>
            <a:t>Jupiter, Saturn,</a:t>
          </a:r>
        </a:p>
        <a:p>
          <a:r>
            <a:rPr lang="en-US" sz="1800" dirty="0" smtClean="0"/>
            <a:t>Uranus, Neptune</a:t>
          </a:r>
        </a:p>
        <a:p>
          <a:r>
            <a:rPr lang="en-US" sz="1800" b="1" dirty="0" smtClean="0">
              <a:solidFill>
                <a:schemeClr val="accent3">
                  <a:lumMod val="50000"/>
                </a:schemeClr>
              </a:solidFill>
            </a:rPr>
            <a:t>Has Rings</a:t>
          </a:r>
          <a:endParaRPr lang="en-US" sz="1800" b="1" dirty="0">
            <a:solidFill>
              <a:schemeClr val="accent3">
                <a:lumMod val="50000"/>
              </a:schemeClr>
            </a:solidFill>
          </a:endParaRPr>
        </a:p>
      </dgm:t>
    </dgm:pt>
    <dgm:pt modelId="{DD52E08F-D6B1-4220-83AD-D7DD46626B1D}" type="parTrans" cxnId="{3CEE8DBF-6015-487C-915E-D0B4B9C98835}">
      <dgm:prSet/>
      <dgm:spPr/>
      <dgm:t>
        <a:bodyPr/>
        <a:lstStyle/>
        <a:p>
          <a:endParaRPr lang="en-US"/>
        </a:p>
      </dgm:t>
    </dgm:pt>
    <dgm:pt modelId="{D1D72504-5C31-4FB3-9AD0-2B3C76297734}" type="sibTrans" cxnId="{3CEE8DBF-6015-487C-915E-D0B4B9C98835}">
      <dgm:prSet/>
      <dgm:spPr/>
      <dgm:t>
        <a:bodyPr/>
        <a:lstStyle/>
        <a:p>
          <a:endParaRPr lang="en-US"/>
        </a:p>
      </dgm:t>
    </dgm:pt>
    <dgm:pt modelId="{3E69F2C9-A168-40CE-A6A6-A1C42974A509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smtClean="0"/>
            <a:t>Earth, Mars,</a:t>
          </a:r>
        </a:p>
        <a:p>
          <a:r>
            <a:rPr lang="en-US" sz="1800" dirty="0" smtClean="0"/>
            <a:t>Jupiter, Saturn,</a:t>
          </a:r>
        </a:p>
        <a:p>
          <a:r>
            <a:rPr lang="en-US" sz="1800" dirty="0" smtClean="0"/>
            <a:t>Uranus, Neptune</a:t>
          </a:r>
        </a:p>
        <a:p>
          <a:r>
            <a:rPr lang="en-US" sz="1800" b="1" dirty="0" smtClean="0">
              <a:solidFill>
                <a:srgbClr val="FFC000"/>
              </a:solidFill>
            </a:rPr>
            <a:t>Has Moons</a:t>
          </a:r>
          <a:endParaRPr lang="en-US" sz="1800" b="1" dirty="0">
            <a:solidFill>
              <a:srgbClr val="FFC000"/>
            </a:solidFill>
          </a:endParaRPr>
        </a:p>
      </dgm:t>
    </dgm:pt>
    <dgm:pt modelId="{8A58F64D-CF7D-4B8B-8CCC-FDF2F07C8201}" type="parTrans" cxnId="{1936CC25-FDDB-45D1-A31D-16CC289EDE02}">
      <dgm:prSet/>
      <dgm:spPr/>
      <dgm:t>
        <a:bodyPr/>
        <a:lstStyle/>
        <a:p>
          <a:endParaRPr lang="en-US"/>
        </a:p>
      </dgm:t>
    </dgm:pt>
    <dgm:pt modelId="{D78BA39F-E032-43AE-A3DE-F15C6BC8D123}" type="sibTrans" cxnId="{1936CC25-FDDB-45D1-A31D-16CC289EDE02}">
      <dgm:prSet/>
      <dgm:spPr/>
      <dgm:t>
        <a:bodyPr/>
        <a:lstStyle/>
        <a:p>
          <a:endParaRPr lang="en-US"/>
        </a:p>
      </dgm:t>
    </dgm:pt>
    <dgm:pt modelId="{A90D47E5-53BC-447C-A09B-FBE13BC3532B}" type="pres">
      <dgm:prSet presAssocID="{240DF35C-8D49-48A7-A236-79F915B47CF9}" presName="compositeShape" presStyleCnt="0">
        <dgm:presLayoutVars>
          <dgm:chMax val="7"/>
          <dgm:dir/>
          <dgm:resizeHandles val="exact"/>
        </dgm:presLayoutVars>
      </dgm:prSet>
      <dgm:spPr/>
    </dgm:pt>
    <dgm:pt modelId="{6643684C-DCE9-47B0-88DD-86AF05352631}" type="pres">
      <dgm:prSet presAssocID="{CBF6F414-CA81-4E27-9688-5C333DCA7D1F}" presName="circ1" presStyleLbl="vennNode1" presStyleIdx="0" presStyleCnt="3" custScaleX="112241" custScaleY="109092"/>
      <dgm:spPr/>
      <dgm:t>
        <a:bodyPr/>
        <a:lstStyle/>
        <a:p>
          <a:endParaRPr lang="en-US"/>
        </a:p>
      </dgm:t>
    </dgm:pt>
    <dgm:pt modelId="{BCBE8EFC-26FC-4704-A115-F4761C4F0670}" type="pres">
      <dgm:prSet presAssocID="{CBF6F414-CA81-4E27-9688-5C333DCA7D1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BC4B2-0B36-4C13-8C88-3BFEB61A779D}" type="pres">
      <dgm:prSet presAssocID="{502AC15C-282E-4787-9344-76CAE888777F}" presName="circ2" presStyleLbl="vennNode1" presStyleIdx="1" presStyleCnt="3" custScaleX="104917" custScaleY="99621"/>
      <dgm:spPr/>
      <dgm:t>
        <a:bodyPr/>
        <a:lstStyle/>
        <a:p>
          <a:endParaRPr lang="en-US"/>
        </a:p>
      </dgm:t>
    </dgm:pt>
    <dgm:pt modelId="{F09B597F-4300-4963-81C9-C10AD87B48BA}" type="pres">
      <dgm:prSet presAssocID="{502AC15C-282E-4787-9344-76CAE888777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0E265-5A18-4B47-AB02-8571CE4D1C94}" type="pres">
      <dgm:prSet presAssocID="{3E69F2C9-A168-40CE-A6A6-A1C42974A509}" presName="circ3" presStyleLbl="vennNode1" presStyleIdx="2" presStyleCnt="3" custLinFactNeighborX="1375" custLinFactNeighborY="852"/>
      <dgm:spPr/>
      <dgm:t>
        <a:bodyPr/>
        <a:lstStyle/>
        <a:p>
          <a:endParaRPr lang="en-US"/>
        </a:p>
      </dgm:t>
    </dgm:pt>
    <dgm:pt modelId="{6405AD5F-A889-4A19-AB19-C74A3AA91F4A}" type="pres">
      <dgm:prSet presAssocID="{3E69F2C9-A168-40CE-A6A6-A1C42974A5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87C49E-E849-4BA0-BD04-4D59455008B5}" type="presOf" srcId="{240DF35C-8D49-48A7-A236-79F915B47CF9}" destId="{A90D47E5-53BC-447C-A09B-FBE13BC3532B}" srcOrd="0" destOrd="0" presId="urn:microsoft.com/office/officeart/2005/8/layout/venn1"/>
    <dgm:cxn modelId="{D2D08D07-9BDA-4EAD-B733-545CABF009E9}" type="presOf" srcId="{3E69F2C9-A168-40CE-A6A6-A1C42974A509}" destId="{80B0E265-5A18-4B47-AB02-8571CE4D1C94}" srcOrd="0" destOrd="0" presId="urn:microsoft.com/office/officeart/2005/8/layout/venn1"/>
    <dgm:cxn modelId="{A9F424F8-CDF8-40B6-867C-3CF1A5A6C8BB}" type="presOf" srcId="{3E69F2C9-A168-40CE-A6A6-A1C42974A509}" destId="{6405AD5F-A889-4A19-AB19-C74A3AA91F4A}" srcOrd="1" destOrd="0" presId="urn:microsoft.com/office/officeart/2005/8/layout/venn1"/>
    <dgm:cxn modelId="{9AD5C202-08A0-420D-A4AD-D096E50394E9}" type="presOf" srcId="{CBF6F414-CA81-4E27-9688-5C333DCA7D1F}" destId="{6643684C-DCE9-47B0-88DD-86AF05352631}" srcOrd="0" destOrd="0" presId="urn:microsoft.com/office/officeart/2005/8/layout/venn1"/>
    <dgm:cxn modelId="{D1935E1F-D825-4C94-AE0E-6AAB747BE263}" type="presOf" srcId="{CBF6F414-CA81-4E27-9688-5C333DCA7D1F}" destId="{BCBE8EFC-26FC-4704-A115-F4761C4F0670}" srcOrd="1" destOrd="0" presId="urn:microsoft.com/office/officeart/2005/8/layout/venn1"/>
    <dgm:cxn modelId="{30A27D66-3E75-4E37-A0EB-63889EDA3123}" type="presOf" srcId="{502AC15C-282E-4787-9344-76CAE888777F}" destId="{088BC4B2-0B36-4C13-8C88-3BFEB61A779D}" srcOrd="0" destOrd="0" presId="urn:microsoft.com/office/officeart/2005/8/layout/venn1"/>
    <dgm:cxn modelId="{863CEEA6-E04F-46DE-A9BF-389B0394EA9B}" type="presOf" srcId="{502AC15C-282E-4787-9344-76CAE888777F}" destId="{F09B597F-4300-4963-81C9-C10AD87B48BA}" srcOrd="1" destOrd="0" presId="urn:microsoft.com/office/officeart/2005/8/layout/venn1"/>
    <dgm:cxn modelId="{3CEE8DBF-6015-487C-915E-D0B4B9C98835}" srcId="{240DF35C-8D49-48A7-A236-79F915B47CF9}" destId="{502AC15C-282E-4787-9344-76CAE888777F}" srcOrd="1" destOrd="0" parTransId="{DD52E08F-D6B1-4220-83AD-D7DD46626B1D}" sibTransId="{D1D72504-5C31-4FB3-9AD0-2B3C76297734}"/>
    <dgm:cxn modelId="{1936CC25-FDDB-45D1-A31D-16CC289EDE02}" srcId="{240DF35C-8D49-48A7-A236-79F915B47CF9}" destId="{3E69F2C9-A168-40CE-A6A6-A1C42974A509}" srcOrd="2" destOrd="0" parTransId="{8A58F64D-CF7D-4B8B-8CCC-FDF2F07C8201}" sibTransId="{D78BA39F-E032-43AE-A3DE-F15C6BC8D123}"/>
    <dgm:cxn modelId="{DC42F998-82A1-4D7C-B17A-5C8029A829B4}" srcId="{240DF35C-8D49-48A7-A236-79F915B47CF9}" destId="{CBF6F414-CA81-4E27-9688-5C333DCA7D1F}" srcOrd="0" destOrd="0" parTransId="{F1C31D92-7F5C-4984-A7E4-B2752D16878C}" sibTransId="{54CA6D05-0BD2-470B-8C34-DFFCA0800AE4}"/>
    <dgm:cxn modelId="{E328272B-08B3-4CF2-AFB1-FB58E59C2BD3}" type="presParOf" srcId="{A90D47E5-53BC-447C-A09B-FBE13BC3532B}" destId="{6643684C-DCE9-47B0-88DD-86AF05352631}" srcOrd="0" destOrd="0" presId="urn:microsoft.com/office/officeart/2005/8/layout/venn1"/>
    <dgm:cxn modelId="{6974072C-F7AA-49D6-84AC-990E1F9A9AE7}" type="presParOf" srcId="{A90D47E5-53BC-447C-A09B-FBE13BC3532B}" destId="{BCBE8EFC-26FC-4704-A115-F4761C4F0670}" srcOrd="1" destOrd="0" presId="urn:microsoft.com/office/officeart/2005/8/layout/venn1"/>
    <dgm:cxn modelId="{256964B8-1692-4589-8D22-28DA1F317060}" type="presParOf" srcId="{A90D47E5-53BC-447C-A09B-FBE13BC3532B}" destId="{088BC4B2-0B36-4C13-8C88-3BFEB61A779D}" srcOrd="2" destOrd="0" presId="urn:microsoft.com/office/officeart/2005/8/layout/venn1"/>
    <dgm:cxn modelId="{1479447C-0310-4AAB-B25F-A0DA48A33EFF}" type="presParOf" srcId="{A90D47E5-53BC-447C-A09B-FBE13BC3532B}" destId="{F09B597F-4300-4963-81C9-C10AD87B48BA}" srcOrd="3" destOrd="0" presId="urn:microsoft.com/office/officeart/2005/8/layout/venn1"/>
    <dgm:cxn modelId="{8B0EF787-A3A3-4548-A480-B59040633761}" type="presParOf" srcId="{A90D47E5-53BC-447C-A09B-FBE13BC3532B}" destId="{80B0E265-5A18-4B47-AB02-8571CE4D1C94}" srcOrd="4" destOrd="0" presId="urn:microsoft.com/office/officeart/2005/8/layout/venn1"/>
    <dgm:cxn modelId="{663887A6-73D8-47F0-92D9-1283A127B3AD}" type="presParOf" srcId="{A90D47E5-53BC-447C-A09B-FBE13BC3532B}" destId="{6405AD5F-A889-4A19-AB19-C74A3AA91F4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99933-FACC-4A71-985B-ECBEDDE53A0A}">
      <dsp:nvSpPr>
        <dsp:cNvPr id="0" name=""/>
        <dsp:cNvSpPr/>
      </dsp:nvSpPr>
      <dsp:spPr>
        <a:xfrm>
          <a:off x="184880" y="12310"/>
          <a:ext cx="4501340" cy="45013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Has Moon(s)</a:t>
          </a:r>
          <a:endParaRPr lang="en-US" sz="2000" kern="1200" dirty="0"/>
        </a:p>
      </dsp:txBody>
      <dsp:txXfrm>
        <a:off x="813445" y="543115"/>
        <a:ext cx="2595367" cy="3439731"/>
      </dsp:txXfrm>
    </dsp:sp>
    <dsp:sp modelId="{1ACE6C9F-3EAC-417D-816D-1BF0E7CD54DC}">
      <dsp:nvSpPr>
        <dsp:cNvPr id="0" name=""/>
        <dsp:cNvSpPr/>
      </dsp:nvSpPr>
      <dsp:spPr>
        <a:xfrm>
          <a:off x="3333751" y="21"/>
          <a:ext cx="4729918" cy="45013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Has Ring(s)</a:t>
          </a:r>
          <a:endParaRPr lang="en-US" sz="2000" kern="1200" dirty="0"/>
        </a:p>
      </dsp:txBody>
      <dsp:txXfrm>
        <a:off x="4676025" y="530826"/>
        <a:ext cx="2727160" cy="3439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99933-FACC-4A71-985B-ECBEDDE53A0A}">
      <dsp:nvSpPr>
        <dsp:cNvPr id="0" name=""/>
        <dsp:cNvSpPr/>
      </dsp:nvSpPr>
      <dsp:spPr>
        <a:xfrm>
          <a:off x="184880" y="12310"/>
          <a:ext cx="4501340" cy="45013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Earth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Jupiter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Saturn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Uranus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Neptune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Has Moon(s)</a:t>
          </a:r>
          <a:endParaRPr lang="en-US" sz="2000" kern="1200" dirty="0"/>
        </a:p>
      </dsp:txBody>
      <dsp:txXfrm>
        <a:off x="813445" y="543115"/>
        <a:ext cx="2595367" cy="3439731"/>
      </dsp:txXfrm>
    </dsp:sp>
    <dsp:sp modelId="{1ACE6C9F-3EAC-417D-816D-1BF0E7CD54DC}">
      <dsp:nvSpPr>
        <dsp:cNvPr id="0" name=""/>
        <dsp:cNvSpPr/>
      </dsp:nvSpPr>
      <dsp:spPr>
        <a:xfrm>
          <a:off x="3333751" y="21"/>
          <a:ext cx="4729918" cy="45013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Jupiter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Saturn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Uranus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Neptune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Has Ring(s)</a:t>
          </a:r>
          <a:endParaRPr lang="en-US" sz="2000" kern="1200" dirty="0"/>
        </a:p>
      </dsp:txBody>
      <dsp:txXfrm>
        <a:off x="4676025" y="530826"/>
        <a:ext cx="2727160" cy="34397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3684C-DCE9-47B0-88DD-86AF05352631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Larger Than Earth</a:t>
          </a:r>
          <a:endParaRPr lang="en-US" sz="2900" kern="1200" dirty="0"/>
        </a:p>
      </dsp:txBody>
      <dsp:txXfrm>
        <a:off x="3119088" y="531800"/>
        <a:ext cx="1991423" cy="1222009"/>
      </dsp:txXfrm>
    </dsp:sp>
    <dsp:sp modelId="{088BC4B2-0B36-4C13-8C88-3BFEB61A779D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Has Rings</a:t>
          </a:r>
          <a:endParaRPr lang="en-US" sz="2900" kern="1200" dirty="0"/>
        </a:p>
      </dsp:txBody>
      <dsp:txXfrm>
        <a:off x="4567396" y="2455334"/>
        <a:ext cx="1629346" cy="1493567"/>
      </dsp:txXfrm>
    </dsp:sp>
    <dsp:sp modelId="{80B0E265-5A18-4B47-AB02-8571CE4D1C94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Has Moons</a:t>
          </a:r>
          <a:endParaRPr lang="en-US" sz="2900" kern="1200" dirty="0"/>
        </a:p>
      </dsp:txBody>
      <dsp:txXfrm>
        <a:off x="2032857" y="2455334"/>
        <a:ext cx="1629346" cy="14935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3684C-DCE9-47B0-88DD-86AF05352631}">
      <dsp:nvSpPr>
        <dsp:cNvPr id="0" name=""/>
        <dsp:cNvSpPr/>
      </dsp:nvSpPr>
      <dsp:spPr>
        <a:xfrm>
          <a:off x="2566508" y="72524"/>
          <a:ext cx="3179343" cy="309014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Jupiter, Saturn,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Uranus, Neptune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C00000"/>
              </a:solidFill>
            </a:rPr>
            <a:t>Larger Than Earth</a:t>
          </a:r>
          <a:endParaRPr lang="en-US" sz="1800" kern="1200" dirty="0">
            <a:solidFill>
              <a:srgbClr val="C00000"/>
            </a:solidFill>
          </a:endParaRPr>
        </a:p>
      </dsp:txBody>
      <dsp:txXfrm>
        <a:off x="2990421" y="613299"/>
        <a:ext cx="2331518" cy="1390564"/>
      </dsp:txXfrm>
    </dsp:sp>
    <dsp:sp modelId="{088BC4B2-0B36-4C13-8C88-3BFEB61A779D}">
      <dsp:nvSpPr>
        <dsp:cNvPr id="0" name=""/>
        <dsp:cNvSpPr/>
      </dsp:nvSpPr>
      <dsp:spPr>
        <a:xfrm>
          <a:off x="3692336" y="1977039"/>
          <a:ext cx="2971883" cy="282186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Jupiter, Saturn,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Uranus, Neptune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3">
                  <a:lumMod val="50000"/>
                </a:schemeClr>
              </a:solidFill>
            </a:rPr>
            <a:t>Has Rings</a:t>
          </a:r>
          <a:endParaRPr lang="en-US" sz="18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601237" y="2706022"/>
        <a:ext cx="1783129" cy="1552027"/>
      </dsp:txXfrm>
    </dsp:sp>
    <dsp:sp modelId="{80B0E265-5A18-4B47-AB02-8571CE4D1C94}">
      <dsp:nvSpPr>
        <dsp:cNvPr id="0" name=""/>
        <dsp:cNvSpPr/>
      </dsp:nvSpPr>
      <dsp:spPr>
        <a:xfrm>
          <a:off x="1756728" y="1995805"/>
          <a:ext cx="2832604" cy="2832604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Earth, Mars,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Jupiter, Saturn,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Uranus, Neptune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C000"/>
              </a:solidFill>
            </a:rPr>
            <a:t>Has Moons</a:t>
          </a:r>
          <a:endParaRPr lang="en-US" sz="1800" b="1" kern="1200" dirty="0">
            <a:solidFill>
              <a:srgbClr val="FFC000"/>
            </a:solidFill>
          </a:endParaRPr>
        </a:p>
      </dsp:txBody>
      <dsp:txXfrm>
        <a:off x="2023465" y="2727561"/>
        <a:ext cx="1699562" cy="1557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32EA79-60ED-4C0D-94F4-1761AF374283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0134F0-1A4B-4875-A222-BF19438799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Planet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Planet using Charts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planets are larger than Earth?</a:t>
            </a:r>
          </a:p>
          <a:p>
            <a:r>
              <a:rPr lang="en-US" dirty="0" smtClean="0"/>
              <a:t>Which planets have moons?</a:t>
            </a:r>
          </a:p>
          <a:p>
            <a:r>
              <a:rPr lang="en-US" dirty="0" smtClean="0"/>
              <a:t>Which planets have days longer than 24 hours?</a:t>
            </a:r>
          </a:p>
          <a:p>
            <a:r>
              <a:rPr lang="en-US" dirty="0" smtClean="0"/>
              <a:t>Which planets have no moons?</a:t>
            </a:r>
          </a:p>
          <a:p>
            <a:r>
              <a:rPr lang="en-US" dirty="0" smtClean="0"/>
              <a:t>Which planets are smaller than Earth?</a:t>
            </a:r>
          </a:p>
          <a:p>
            <a:r>
              <a:rPr lang="en-US" dirty="0" smtClean="0"/>
              <a:t>Which planets have moons and rings?</a:t>
            </a:r>
          </a:p>
          <a:p>
            <a:r>
              <a:rPr lang="en-US" dirty="0" smtClean="0"/>
              <a:t>What fraction of planets are smaller than Earth?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9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Size</a:t>
            </a:r>
          </a:p>
          <a:p>
            <a:r>
              <a:rPr lang="en-US" dirty="0" smtClean="0"/>
              <a:t>Appearance</a:t>
            </a:r>
          </a:p>
          <a:p>
            <a:r>
              <a:rPr lang="en-US" dirty="0" smtClean="0"/>
              <a:t>Having moons</a:t>
            </a:r>
          </a:p>
          <a:p>
            <a:r>
              <a:rPr lang="en-US" dirty="0" smtClean="0"/>
              <a:t>Having rings</a:t>
            </a:r>
          </a:p>
          <a:p>
            <a:r>
              <a:rPr lang="en-US" dirty="0" smtClean="0"/>
              <a:t>Period of rotation (how long a day is)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classify Planets?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85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chart of information.</a:t>
            </a:r>
          </a:p>
          <a:p>
            <a:r>
              <a:rPr lang="en-US" dirty="0" smtClean="0"/>
              <a:t>Approximate Diameter= How Big or small it is.</a:t>
            </a:r>
          </a:p>
          <a:p>
            <a:r>
              <a:rPr lang="en-US" dirty="0" smtClean="0"/>
              <a:t>Period of Rotation = How long fast the planet spins on its axis.  </a:t>
            </a:r>
          </a:p>
          <a:p>
            <a:r>
              <a:rPr lang="en-US" dirty="0" smtClean="0"/>
              <a:t>Moons= number of moons that orbit the planet.</a:t>
            </a:r>
          </a:p>
          <a:p>
            <a:r>
              <a:rPr lang="en-US" dirty="0" smtClean="0"/>
              <a:t>Rings= number of rings around the planet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chart of compare planets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4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22528"/>
              </p:ext>
            </p:extLst>
          </p:nvPr>
        </p:nvGraphicFramePr>
        <p:xfrm>
          <a:off x="495300" y="2362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Larger than 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Moons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Jupiter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Uranus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Neptune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3 column Chart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to each planet’s name, color in those spaces that are true.  You will use this information to place planets on Venn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8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52532"/>
              </p:ext>
            </p:extLst>
          </p:nvPr>
        </p:nvGraphicFramePr>
        <p:xfrm>
          <a:off x="495300" y="2362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Larger than 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Rings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Moons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Jupiter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Uranus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Neptune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3 column Chart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to each planet’s name, color in those spaces that are true.  You will use this information to place planets on Venn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15161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your new information to create a </a:t>
            </a:r>
            <a:r>
              <a:rPr lang="en-US" dirty="0"/>
              <a:t>V</a:t>
            </a:r>
            <a:r>
              <a:rPr lang="en-US" dirty="0" smtClean="0"/>
              <a:t>enn Diagram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3200400"/>
            <a:ext cx="1219200" cy="369332"/>
          </a:xfrm>
          <a:prstGeom prst="rect">
            <a:avLst/>
          </a:prstGeom>
          <a:noFill/>
          <a:ln w="158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70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6035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your new information to create a </a:t>
            </a:r>
            <a:r>
              <a:rPr lang="en-US" dirty="0"/>
              <a:t>V</a:t>
            </a:r>
            <a:r>
              <a:rPr lang="en-US" dirty="0" smtClean="0"/>
              <a:t>enn Diagram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3200400"/>
            <a:ext cx="1219200" cy="1200329"/>
          </a:xfrm>
          <a:prstGeom prst="rect">
            <a:avLst/>
          </a:prstGeom>
          <a:noFill/>
          <a:ln w="158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Jupiter</a:t>
            </a:r>
          </a:p>
          <a:p>
            <a:r>
              <a:rPr lang="en-US" dirty="0" smtClean="0"/>
              <a:t>Saturn</a:t>
            </a:r>
          </a:p>
          <a:p>
            <a:r>
              <a:rPr lang="en-US" dirty="0" smtClean="0"/>
              <a:t>Uranus</a:t>
            </a:r>
          </a:p>
          <a:p>
            <a:r>
              <a:rPr lang="en-US" dirty="0" smtClean="0"/>
              <a:t>Neptune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0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44053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Bigger Venn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77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038988"/>
              </p:ext>
            </p:extLst>
          </p:nvPr>
        </p:nvGraphicFramePr>
        <p:xfrm>
          <a:off x="457200" y="16002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Bigger Venn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1400" y="3657600"/>
            <a:ext cx="1981200" cy="646331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Jupiter, Saturn, </a:t>
            </a:r>
            <a:r>
              <a:rPr lang="en-US" b="1" dirty="0" err="1" smtClean="0">
                <a:solidFill>
                  <a:schemeClr val="bg2">
                    <a:lumMod val="10000"/>
                  </a:schemeClr>
                </a:solidFill>
              </a:rPr>
              <a:t>Uranus,Neptune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3291" y="5257800"/>
            <a:ext cx="10668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Jupiter</a:t>
            </a:r>
          </a:p>
          <a:p>
            <a:r>
              <a:rPr lang="en-US" dirty="0" smtClean="0"/>
              <a:t>Saturn</a:t>
            </a:r>
          </a:p>
          <a:p>
            <a:r>
              <a:rPr lang="en-US" dirty="0" smtClean="0"/>
              <a:t>Uranus</a:t>
            </a:r>
          </a:p>
          <a:p>
            <a:r>
              <a:rPr lang="en-US" dirty="0" smtClean="0"/>
              <a:t>Neptune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3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326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Can You Planet</vt:lpstr>
      <vt:lpstr>How Can We classify Planets?</vt:lpstr>
      <vt:lpstr>Using chart of compare planets</vt:lpstr>
      <vt:lpstr>Fill in 3 column Chart</vt:lpstr>
      <vt:lpstr>Fill in 3 column Chart</vt:lpstr>
      <vt:lpstr>Using your new information to create a Venn Diagram</vt:lpstr>
      <vt:lpstr>Using your new information to create a Venn Diagram</vt:lpstr>
      <vt:lpstr>Building a Bigger Venn</vt:lpstr>
      <vt:lpstr>Building a Bigger Venn</vt:lpstr>
      <vt:lpstr>Quiz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Planet</dc:title>
  <dc:creator>Moore</dc:creator>
  <cp:lastModifiedBy>Moore</cp:lastModifiedBy>
  <cp:revision>6</cp:revision>
  <dcterms:created xsi:type="dcterms:W3CDTF">2013-05-12T09:57:06Z</dcterms:created>
  <dcterms:modified xsi:type="dcterms:W3CDTF">2013-05-12T10:50:31Z</dcterms:modified>
</cp:coreProperties>
</file>