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FF0845-F6E2-4498-95A7-9404C31FEC10}" type="datetimeFigureOut">
              <a:rPr lang="en-US" smtClean="0"/>
              <a:t>1/13/2013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EEEDF25-A0F6-4984-AC47-AA9881AF7DA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F0845-F6E2-4498-95A7-9404C31FEC10}"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F0845-F6E2-4498-95A7-9404C31FEC10}"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F0845-F6E2-4498-95A7-9404C31FEC10}"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F0845-F6E2-4498-95A7-9404C31FEC10}" type="datetimeFigureOut">
              <a:rPr lang="en-US" smtClean="0"/>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FF0845-F6E2-4498-95A7-9404C31FEC10}" type="datetimeFigureOut">
              <a:rPr lang="en-US" smtClean="0"/>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EDF25-A0F6-4984-AC47-AA9881AF7DA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FF0845-F6E2-4498-95A7-9404C31FEC10}" type="datetimeFigureOut">
              <a:rPr lang="en-US" smtClean="0"/>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FF0845-F6E2-4498-95A7-9404C31FEC10}" type="datetimeFigureOut">
              <a:rPr lang="en-US" smtClean="0"/>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F0845-F6E2-4498-95A7-9404C31FEC10}" type="datetimeFigureOut">
              <a:rPr lang="en-US" smtClean="0"/>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FF0845-F6E2-4498-95A7-9404C31FEC10}" type="datetimeFigureOut">
              <a:rPr lang="en-US" smtClean="0"/>
              <a:t>1/13/2013</a:t>
            </a:fld>
            <a:endParaRPr lang="en-US"/>
          </a:p>
        </p:txBody>
      </p:sp>
      <p:sp>
        <p:nvSpPr>
          <p:cNvPr id="7" name="Slide Number Placeholder 6"/>
          <p:cNvSpPr>
            <a:spLocks noGrp="1"/>
          </p:cNvSpPr>
          <p:nvPr>
            <p:ph type="sldNum" sz="quarter" idx="12"/>
          </p:nvPr>
        </p:nvSpPr>
        <p:spPr/>
        <p:txBody>
          <a:bodyPr/>
          <a:lstStyle/>
          <a:p>
            <a:fld id="{EEEEDF25-A0F6-4984-AC47-AA9881AF7DA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F0845-F6E2-4498-95A7-9404C31FEC10}" type="datetimeFigureOut">
              <a:rPr lang="en-US" smtClean="0"/>
              <a:t>1/13/2013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EEEDF25-A0F6-4984-AC47-AA9881AF7D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FF0845-F6E2-4498-95A7-9404C31FEC10}" type="datetimeFigureOut">
              <a:rPr lang="en-US" smtClean="0"/>
              <a:t>1/13/2013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EEEDF25-A0F6-4984-AC47-AA9881AF7D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Potential and Kinetic Energy</a:t>
            </a:r>
            <a:endParaRPr lang="en-US" dirty="0"/>
          </a:p>
        </p:txBody>
      </p:sp>
      <p:sp>
        <p:nvSpPr>
          <p:cNvPr id="3" name="Subtitle 2"/>
          <p:cNvSpPr>
            <a:spLocks noGrp="1"/>
          </p:cNvSpPr>
          <p:nvPr>
            <p:ph type="subTitle" idx="1"/>
          </p:nvPr>
        </p:nvSpPr>
        <p:spPr/>
        <p:txBody>
          <a:bodyPr/>
          <a:lstStyle/>
          <a:p>
            <a:r>
              <a:rPr lang="en-US" dirty="0" smtClean="0"/>
              <a:t>Two Types of Energy</a:t>
            </a:r>
            <a:endParaRPr lang="en-US" dirty="0"/>
          </a:p>
        </p:txBody>
      </p:sp>
    </p:spTree>
    <p:extLst>
      <p:ext uri="{BB962C8B-B14F-4D97-AF65-F5344CB8AC3E}">
        <p14:creationId xmlns:p14="http://schemas.microsoft.com/office/powerpoint/2010/main" val="2417979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T-Chart Answers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Create a T chart as shown.</a:t>
            </a:r>
          </a:p>
          <a:p>
            <a:pPr marL="0" indent="0">
              <a:buNone/>
            </a:pPr>
            <a:endParaRPr lang="en-US" dirty="0"/>
          </a:p>
          <a:p>
            <a:pPr marL="0" indent="0">
              <a:buNone/>
            </a:pPr>
            <a:r>
              <a:rPr lang="en-US" sz="2000" dirty="0" smtClean="0"/>
              <a:t>  High Potential Energy		High Kinetic Energy</a:t>
            </a:r>
          </a:p>
          <a:p>
            <a:pPr marL="0" indent="0">
              <a:buNone/>
            </a:pPr>
            <a:r>
              <a:rPr lang="en-US" sz="2000" dirty="0"/>
              <a:t> </a:t>
            </a:r>
            <a:r>
              <a:rPr lang="en-US" sz="2000" dirty="0" smtClean="0"/>
              <a:t> and Low Kinetic Energy		and Low Potential Energy</a:t>
            </a:r>
          </a:p>
          <a:p>
            <a:pPr marL="0" indent="0">
              <a:buNone/>
            </a:pPr>
            <a:endParaRPr lang="en-US" sz="2000" dirty="0"/>
          </a:p>
          <a:p>
            <a:pPr marL="0" indent="0">
              <a:buNone/>
            </a:pPr>
            <a:r>
              <a:rPr lang="en-US" sz="2000" dirty="0" smtClean="0"/>
              <a:t>Rock resting at the top of a hill	Falling rock at bottom of hill</a:t>
            </a:r>
          </a:p>
          <a:p>
            <a:pPr marL="0" indent="0">
              <a:buNone/>
            </a:pPr>
            <a:r>
              <a:rPr lang="en-US" sz="2000" dirty="0" smtClean="0"/>
              <a:t>Apple in a tree			Apple falling out of tree</a:t>
            </a:r>
          </a:p>
          <a:p>
            <a:pPr marL="0" indent="0">
              <a:buNone/>
            </a:pPr>
            <a:r>
              <a:rPr lang="en-US" sz="2000" dirty="0" smtClean="0"/>
              <a:t>Dog standing			Dog running</a:t>
            </a:r>
          </a:p>
          <a:p>
            <a:pPr marL="0" indent="0">
              <a:buNone/>
            </a:pPr>
            <a:r>
              <a:rPr lang="en-US" sz="2000" dirty="0" smtClean="0"/>
              <a:t>Racehorse behind starting gate	Horse racing</a:t>
            </a:r>
          </a:p>
          <a:p>
            <a:pPr marL="0" indent="0">
              <a:buNone/>
            </a:pPr>
            <a:r>
              <a:rPr lang="en-US" sz="2000" dirty="0" smtClean="0"/>
              <a:t>Child at the top of a slide	</a:t>
            </a:r>
            <a:r>
              <a:rPr lang="en-US" sz="2000" smtClean="0"/>
              <a:t>	Child </a:t>
            </a:r>
            <a:r>
              <a:rPr lang="en-US" sz="2000" dirty="0" smtClean="0"/>
              <a:t>at bottom of slide</a:t>
            </a:r>
            <a:endParaRPr lang="en-US" sz="2000" dirty="0"/>
          </a:p>
        </p:txBody>
      </p:sp>
      <p:cxnSp>
        <p:nvCxnSpPr>
          <p:cNvPr id="5" name="Straight Connector 4"/>
          <p:cNvCxnSpPr/>
          <p:nvPr/>
        </p:nvCxnSpPr>
        <p:spPr>
          <a:xfrm>
            <a:off x="4572000" y="2895600"/>
            <a:ext cx="0" cy="304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51164" y="3528218"/>
            <a:ext cx="757843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67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Energy </a:t>
            </a:r>
            <a:r>
              <a:rPr lang="en-US" dirty="0"/>
              <a:t>is often defined as the ability </a:t>
            </a:r>
            <a:r>
              <a:rPr lang="en-US" dirty="0" smtClean="0"/>
              <a:t>to change matter or to </a:t>
            </a:r>
            <a:r>
              <a:rPr lang="en-US" dirty="0"/>
              <a:t>do work.  Work Occurs when a force is applied to an object and the object moves a distance.  Work is measured in a unit called joules (J).</a:t>
            </a:r>
          </a:p>
          <a:p>
            <a:endParaRPr lang="en-US" dirty="0"/>
          </a:p>
        </p:txBody>
      </p:sp>
    </p:spTree>
    <p:extLst>
      <p:ext uri="{BB962C8B-B14F-4D97-AF65-F5344CB8AC3E}">
        <p14:creationId xmlns:p14="http://schemas.microsoft.com/office/powerpoint/2010/main" val="368344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Energy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Sometimes </a:t>
            </a:r>
            <a:r>
              <a:rPr lang="en-US" dirty="0"/>
              <a:t>the energy is in storage waiting to be released.  This type of energy is called potential energy.  Potential energy can be stored due to the matter’s position or due to its chemical composition. </a:t>
            </a:r>
          </a:p>
        </p:txBody>
      </p:sp>
    </p:spTree>
    <p:extLst>
      <p:ext uri="{BB962C8B-B14F-4D97-AF65-F5344CB8AC3E}">
        <p14:creationId xmlns:p14="http://schemas.microsoft.com/office/powerpoint/2010/main" val="3923168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Position Based Potential Energy</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5600" y="1536749"/>
            <a:ext cx="1583170" cy="219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66800" y="4191000"/>
            <a:ext cx="6553200" cy="1200329"/>
          </a:xfrm>
          <a:prstGeom prst="rect">
            <a:avLst/>
          </a:prstGeom>
        </p:spPr>
        <p:txBody>
          <a:bodyPr wrap="square">
            <a:spAutoFit/>
          </a:bodyPr>
          <a:lstStyle/>
          <a:p>
            <a:r>
              <a:rPr lang="en-US" dirty="0" smtClean="0"/>
              <a:t>A book placed on an upper shelf has more potential energy than it would have if placed on a lower shelf.</a:t>
            </a:r>
          </a:p>
          <a:p>
            <a:r>
              <a:rPr lang="en-US" dirty="0" smtClean="0"/>
              <a:t>The potential energy due to an object’s elevated position is called gravitational potential energy.</a:t>
            </a:r>
            <a:endParaRPr lang="en-US" dirty="0"/>
          </a:p>
        </p:txBody>
      </p:sp>
    </p:spTree>
    <p:extLst>
      <p:ext uri="{BB962C8B-B14F-4D97-AF65-F5344CB8AC3E}">
        <p14:creationId xmlns:p14="http://schemas.microsoft.com/office/powerpoint/2010/main" val="100192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based Potential Energy</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0" y="1600200"/>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3469389"/>
            <a:ext cx="7086600" cy="2308324"/>
          </a:xfrm>
          <a:prstGeom prst="rect">
            <a:avLst/>
          </a:prstGeom>
        </p:spPr>
        <p:txBody>
          <a:bodyPr wrap="square">
            <a:spAutoFit/>
          </a:bodyPr>
          <a:lstStyle/>
          <a:p>
            <a:r>
              <a:rPr lang="en-US" dirty="0" smtClean="0"/>
              <a:t>Chemical energy is another type of stored or potential energy.  A battery has chemical energy, which can be transformed to heat and light energy when it is part of an electrical circuit.  Wood, coal, and gasoline all have potential energy, which can be transformed into heat and light energy when they burn or undergo the chemical change called combustion.  Even the food we eat contains energy stored as chemical energy.  Our bodies release this energy by slowly breaking apart the chemicals that make up the food.</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600200"/>
            <a:ext cx="2132009" cy="1592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3221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Kinetic Energy</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76800" y="1143000"/>
            <a:ext cx="206026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62000" y="3733800"/>
            <a:ext cx="7315200" cy="1754326"/>
          </a:xfrm>
          <a:prstGeom prst="rect">
            <a:avLst/>
          </a:prstGeom>
        </p:spPr>
        <p:txBody>
          <a:bodyPr wrap="square">
            <a:spAutoFit/>
          </a:bodyPr>
          <a:lstStyle/>
          <a:p>
            <a:r>
              <a:rPr lang="en-US" dirty="0" smtClean="0"/>
              <a:t>Kinetic energy is the energy of motion.  Energy can change from potential energy to kinetic energy.  As in the case of a roller coaster’s energy, the car has the greatest potential energy at the top just after going over the hill.  As the car rolls down the hill, the potential energy decreases as the speed and kinetic energy increase.  The potential energy is transformed into kinetic energy as the car rolls downhill.</a:t>
            </a:r>
            <a:endParaRPr lang="en-US" dirty="0"/>
          </a:p>
        </p:txBody>
      </p:sp>
    </p:spTree>
    <p:extLst>
      <p:ext uri="{BB962C8B-B14F-4D97-AF65-F5344CB8AC3E}">
        <p14:creationId xmlns:p14="http://schemas.microsoft.com/office/powerpoint/2010/main" val="3073729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Explain Potential &amp; Kinetic Energy</a:t>
            </a:r>
            <a:endParaRPr lang="en-US" dirty="0"/>
          </a:p>
        </p:txBody>
      </p:sp>
      <p:sp>
        <p:nvSpPr>
          <p:cNvPr id="3" name="Content Placeholder 2"/>
          <p:cNvSpPr>
            <a:spLocks noGrp="1"/>
          </p:cNvSpPr>
          <p:nvPr>
            <p:ph idx="1"/>
          </p:nvPr>
        </p:nvSpPr>
        <p:spPr/>
        <p:txBody>
          <a:bodyPr/>
          <a:lstStyle/>
          <a:p>
            <a:r>
              <a:rPr lang="en-US" dirty="0" smtClean="0"/>
              <a:t>1) A cat is sitting on top of a refrigerator.  The cat jumps down to the floor.  Describe how the energy transforms.</a:t>
            </a:r>
          </a:p>
          <a:p>
            <a:r>
              <a:rPr lang="en-US" dirty="0" smtClean="0"/>
              <a:t>2) Several large rocks are located at the top of a mountain peak.  The rocks fall down to the bottom of the mountain.  Describe how the energy transforms.</a:t>
            </a:r>
          </a:p>
          <a:p>
            <a:pPr marL="0" indent="0">
              <a:buNone/>
            </a:pPr>
            <a:endParaRPr lang="en-US" dirty="0"/>
          </a:p>
        </p:txBody>
      </p:sp>
    </p:spTree>
    <p:extLst>
      <p:ext uri="{BB962C8B-B14F-4D97-AF65-F5344CB8AC3E}">
        <p14:creationId xmlns:p14="http://schemas.microsoft.com/office/powerpoint/2010/main" val="84170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143000"/>
          </a:xfrm>
        </p:spPr>
        <p:txBody>
          <a:bodyPr/>
          <a:lstStyle/>
          <a:p>
            <a:r>
              <a:rPr lang="en-US" dirty="0" smtClean="0"/>
              <a:t>Create a T-Chart</a:t>
            </a:r>
            <a:endParaRPr lang="en-US" dirty="0"/>
          </a:p>
        </p:txBody>
      </p:sp>
      <p:sp>
        <p:nvSpPr>
          <p:cNvPr id="3" name="Content Placeholder 2"/>
          <p:cNvSpPr>
            <a:spLocks noGrp="1"/>
          </p:cNvSpPr>
          <p:nvPr>
            <p:ph idx="1"/>
          </p:nvPr>
        </p:nvSpPr>
        <p:spPr>
          <a:xfrm>
            <a:off x="838200" y="1773729"/>
            <a:ext cx="7391400" cy="4246071"/>
          </a:xfrm>
        </p:spPr>
        <p:txBody>
          <a:bodyPr/>
          <a:lstStyle/>
          <a:p>
            <a:pPr marL="68580" indent="0">
              <a:buNone/>
            </a:pPr>
            <a:r>
              <a:rPr lang="en-US" dirty="0" smtClean="0"/>
              <a:t>Create a T chart as shown.</a:t>
            </a:r>
          </a:p>
          <a:p>
            <a:pPr marL="0" indent="0">
              <a:buNone/>
            </a:pPr>
            <a:endParaRPr lang="en-US" dirty="0"/>
          </a:p>
          <a:p>
            <a:pPr marL="0" indent="0">
              <a:buNone/>
            </a:pPr>
            <a:r>
              <a:rPr lang="en-US" sz="2000" dirty="0" smtClean="0"/>
              <a:t> High Potential Energy</a:t>
            </a:r>
            <a:r>
              <a:rPr lang="en-US" sz="2000" dirty="0"/>
              <a:t>	</a:t>
            </a:r>
            <a:r>
              <a:rPr lang="en-US" sz="2000" dirty="0" smtClean="0"/>
              <a:t>	High Kinetic Energy</a:t>
            </a:r>
          </a:p>
          <a:p>
            <a:pPr marL="0" indent="0">
              <a:buNone/>
            </a:pPr>
            <a:r>
              <a:rPr lang="en-US" sz="2000" dirty="0"/>
              <a:t> </a:t>
            </a:r>
            <a:r>
              <a:rPr lang="en-US" sz="2000" dirty="0" smtClean="0"/>
              <a:t> and Low Kinetic Energy	and Low Potential Energy</a:t>
            </a:r>
            <a:endParaRPr lang="en-US" sz="2000" dirty="0"/>
          </a:p>
        </p:txBody>
      </p:sp>
      <p:cxnSp>
        <p:nvCxnSpPr>
          <p:cNvPr id="5" name="Straight Connector 4"/>
          <p:cNvCxnSpPr/>
          <p:nvPr/>
        </p:nvCxnSpPr>
        <p:spPr>
          <a:xfrm>
            <a:off x="4191000" y="2667000"/>
            <a:ext cx="0" cy="3276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3429000"/>
            <a:ext cx="7315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425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 events on T-Chart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Rock resting at top of a hill</a:t>
            </a:r>
          </a:p>
          <a:p>
            <a:r>
              <a:rPr lang="en-US" dirty="0" smtClean="0"/>
              <a:t>Apple falling out of a tree</a:t>
            </a:r>
          </a:p>
          <a:p>
            <a:r>
              <a:rPr lang="en-US" dirty="0" smtClean="0"/>
              <a:t>Child at the top of a slide</a:t>
            </a:r>
          </a:p>
          <a:p>
            <a:r>
              <a:rPr lang="en-US" dirty="0" smtClean="0"/>
              <a:t>Dog running</a:t>
            </a:r>
          </a:p>
          <a:p>
            <a:r>
              <a:rPr lang="en-US" dirty="0" smtClean="0"/>
              <a:t>Horse racing</a:t>
            </a:r>
          </a:p>
          <a:p>
            <a:r>
              <a:rPr lang="en-US" dirty="0" smtClean="0"/>
              <a:t>Apple in tree</a:t>
            </a:r>
          </a:p>
          <a:p>
            <a:r>
              <a:rPr lang="en-US" dirty="0" smtClean="0"/>
              <a:t>Racehorse behind starting gate</a:t>
            </a:r>
          </a:p>
          <a:p>
            <a:r>
              <a:rPr lang="en-US" dirty="0" smtClean="0"/>
              <a:t>Child at the bottom of a slide</a:t>
            </a:r>
          </a:p>
          <a:p>
            <a:r>
              <a:rPr lang="en-US" dirty="0" smtClean="0"/>
              <a:t>Dog Standing</a:t>
            </a:r>
          </a:p>
          <a:p>
            <a:r>
              <a:rPr lang="en-US" dirty="0" smtClean="0"/>
              <a:t>Falling rock at the bottom of hill</a:t>
            </a:r>
            <a:endParaRPr lang="en-US" dirty="0"/>
          </a:p>
        </p:txBody>
      </p:sp>
    </p:spTree>
    <p:extLst>
      <p:ext uri="{BB962C8B-B14F-4D97-AF65-F5344CB8AC3E}">
        <p14:creationId xmlns:p14="http://schemas.microsoft.com/office/powerpoint/2010/main" val="1107043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TotalTime>
  <Words>453</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Potential and Kinetic Energy</vt:lpstr>
      <vt:lpstr>Energy</vt:lpstr>
      <vt:lpstr>Potential Energy</vt:lpstr>
      <vt:lpstr>Position Based Potential Energy</vt:lpstr>
      <vt:lpstr>Chemical based Potential Energy</vt:lpstr>
      <vt:lpstr>Kinetic Energy</vt:lpstr>
      <vt:lpstr>Explain Potential &amp; Kinetic Energy</vt:lpstr>
      <vt:lpstr>Create a T-Chart</vt:lpstr>
      <vt:lpstr>Place events on T-Chart</vt:lpstr>
      <vt:lpstr>T-Chart Answers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and Kinetic Energy</dc:title>
  <dc:creator>Moore</dc:creator>
  <cp:lastModifiedBy>Moore</cp:lastModifiedBy>
  <cp:revision>4</cp:revision>
  <dcterms:created xsi:type="dcterms:W3CDTF">2013-01-13T10:28:42Z</dcterms:created>
  <dcterms:modified xsi:type="dcterms:W3CDTF">2013-01-13T11:14:11Z</dcterms:modified>
</cp:coreProperties>
</file>